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lino, Martin" initials="BM" lastIdx="1" clrIdx="0">
    <p:extLst>
      <p:ext uri="{19B8F6BF-5375-455C-9EA6-DF929625EA0E}">
        <p15:presenceInfo xmlns:p15="http://schemas.microsoft.com/office/powerpoint/2012/main" userId="S::Martin.Bolino@verint.com::c5a4d5d9-f883-4de8-b048-a3f9ceb56a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01T08:38:36.667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15E0C-A33F-4A8F-8043-459660232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6E336-E828-4E5D-B41F-E462C5E96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83709-BF37-4CA8-BB5A-7FE5334B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77A6B-AB88-47E7-A06E-537ABAC3B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4DAB4-3840-49C3-9DD1-BCFE2DE4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4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383E-8CF2-4D20-9619-5807D6960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C8C50-6050-4B11-BCFA-9F86630DA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DF8C5-B312-480C-A0A6-24646DE0A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110BA-34F8-4330-9693-8A9FACA89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2C0F1-C9D9-4A61-9D7F-7D2311299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62958-C7C4-46EF-9818-DAFE7F454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5B057-F833-47CC-AB59-C5A2AE71F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69BB8-CEE5-4A8C-8894-D94D32F6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E0CA1-A9F8-4249-B6A5-BD799A206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80758-992B-4555-BE4C-59092741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3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3CDA5-107E-400B-A347-A70095B4D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E6895-5A19-45C3-8B66-2F129EE95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8AFE6-1566-423A-A635-FFFE5ACA2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D9A91-5BDC-46A1-8F5C-97CBC9BC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FD8F6-F3B3-4AA9-8269-A79231853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0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B36B7-D9C8-4989-A68E-5B1A3982B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712B1-5ED2-443E-8B07-4CC64785E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969EA-FF47-4645-88BD-9BB4D39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08B3C-C111-495A-9B96-88206D584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6BBE6-42FC-4B9F-BF30-1F8D7B8E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1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055A-B2CA-46B0-9534-B36F9FCA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85B2E-386D-471A-88CB-D4D8F131C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DACA8-6156-45F9-9986-6FE9CDE67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9F1C3-83C7-43CD-8651-6A8E1DF2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05EDD-8084-4A0E-BF65-E21F13AE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6317D-83C5-4F93-AB36-86EC5825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1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59DD8-6777-46F4-81F8-354E95A3E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FC69E-5303-43D9-A29F-7D2315A97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A80F5-0277-488D-BAE3-1ABEA04BD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5B230-1688-4860-BCE9-C59BE4B5A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68CB58-596B-4691-ACE2-71458D161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A30B5-5D9E-474C-B485-3231C0D46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BA35D3-C188-4B0C-A46B-C28CD7C7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96E85-915D-483C-98FA-4DDE5D28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8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92EBF-C9B2-4C6F-B336-B722BF580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6A6289-445A-43A7-9AFA-63EAF72B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32F911-909E-443D-9306-896ACFB2F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DD15D-F630-4FCC-8331-F88B5968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3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083F3-662F-4148-B09D-9904E645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46411E-32CB-4D86-B99F-AD194E1B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2C6E1-735A-433D-A693-7AD3868A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37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F538-C560-4050-9FAE-7CB4207D4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7E6B0-976D-4002-8A6B-26194C6CF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2EA53C-EADD-42CA-BFDF-811F7F5D1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8A116-90A5-4CB2-A407-3D5370084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63D60-FF6F-4491-ACED-8C3AA4660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45B96-1B64-4FC3-9263-2ABE3245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3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A6F98-B914-4FE1-8020-904CE7EB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44035A-E847-47EB-8B04-EFED9D2CB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E4025-B6BD-4A7D-849C-199F16DD9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E7D24-15C8-4B2D-82D0-040F3DA9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0EC7A-71BF-45E9-97DD-E41457D1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46D13-9263-4C1B-946C-BE14923C4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78077D-B585-4D8D-8F71-417B81AD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2EEC7-3ADD-4E25-9999-A12AFDD1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8AA15-BE81-4024-AC29-30633A217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9F6A-8AAF-4299-9991-A70FBC843EA1}" type="datetimeFigureOut">
              <a:rPr lang="en-US" smtClean="0"/>
              <a:t>01/11/2021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E5266-2FB8-44E9-8F99-E2A20E5EA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0063B-6F4B-4E75-B27A-1D6DAFC88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121A-41F3-4CDD-81AB-99E25FFDA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51675-4A19-402B-8ECC-FF4973B47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512763"/>
            <a:ext cx="9550401" cy="735466"/>
          </a:xfrm>
        </p:spPr>
        <p:txBody>
          <a:bodyPr>
            <a:normAutofit fontScale="90000"/>
          </a:bodyPr>
          <a:lstStyle/>
          <a:p>
            <a:r>
              <a:rPr lang="en-GB" dirty="0"/>
              <a:t>Current Web GUI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FAA95-45CC-43F4-AAE3-C06D86B468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D06845-E681-4929-BE43-396C82B9AC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200" b="4551"/>
          <a:stretch/>
        </p:blipFill>
        <p:spPr>
          <a:xfrm>
            <a:off x="23812" y="1441677"/>
            <a:ext cx="12144375" cy="529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2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B327-B79A-4A0E-83A0-B633E8F1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Web GUI with station order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8AA95-0141-4AF0-AFC8-F5AF7120B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DB0DCF-648A-42BB-849F-D04097331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90" b="3704"/>
          <a:stretch/>
        </p:blipFill>
        <p:spPr>
          <a:xfrm>
            <a:off x="236878" y="1311026"/>
            <a:ext cx="11718244" cy="51818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C2C531-C27E-4567-A959-716A8B190D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9" y="2902857"/>
            <a:ext cx="1480457" cy="4209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D8AE61-E5C1-4DD2-8B32-AEA3F238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5" y="5669280"/>
            <a:ext cx="1480457" cy="4209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12211D-5BAD-43C2-89B7-EC1EFFA2C2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6" y="5253208"/>
            <a:ext cx="1480457" cy="4209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05D588-9E45-4A0D-BCC4-22DE61DDD2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7" y="4750367"/>
            <a:ext cx="1480457" cy="4209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1048D6-0391-44B0-8A6C-8A92B642A3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5" y="4254783"/>
            <a:ext cx="1480457" cy="4209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D1BC02-1170-4814-9AE3-01663B350E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8" y="3759200"/>
            <a:ext cx="1480457" cy="420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CD48E2A-DB7B-4B11-9C13-4E9F9E46C9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57566" r="37810" b="36296"/>
          <a:stretch/>
        </p:blipFill>
        <p:spPr>
          <a:xfrm>
            <a:off x="3454399" y="3338286"/>
            <a:ext cx="1480457" cy="4209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B335639-D4D3-41E2-87F9-446E04F6E4EC}"/>
              </a:ext>
            </a:extLst>
          </p:cNvPr>
          <p:cNvSpPr txBox="1"/>
          <p:nvPr/>
        </p:nvSpPr>
        <p:spPr>
          <a:xfrm>
            <a:off x="3558922" y="2963040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S02:        </a:t>
            </a:r>
            <a:endParaRPr 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AAEABE-5357-4102-A15D-E3AFB0BA0417}"/>
              </a:ext>
            </a:extLst>
          </p:cNvPr>
          <p:cNvSpPr txBox="1"/>
          <p:nvPr/>
        </p:nvSpPr>
        <p:spPr>
          <a:xfrm>
            <a:off x="3554991" y="3398029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S03:        </a:t>
            </a:r>
            <a:endParaRPr lang="en-US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C8B100-579E-4F5D-981C-5E5BFCBBD548}"/>
              </a:ext>
            </a:extLst>
          </p:cNvPr>
          <p:cNvSpPr txBox="1"/>
          <p:nvPr/>
        </p:nvSpPr>
        <p:spPr>
          <a:xfrm>
            <a:off x="3554991" y="3815768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S04:        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AABEE5-4F6A-4C51-93E3-C1119D8BB530}"/>
              </a:ext>
            </a:extLst>
          </p:cNvPr>
          <p:cNvSpPr txBox="1"/>
          <p:nvPr/>
        </p:nvSpPr>
        <p:spPr>
          <a:xfrm>
            <a:off x="3554991" y="4307723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S05:        </a:t>
            </a:r>
            <a:endParaRPr lang="en-US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7F4982-D61E-4B5A-8868-10F2BB4ADE66}"/>
              </a:ext>
            </a:extLst>
          </p:cNvPr>
          <p:cNvSpPr txBox="1"/>
          <p:nvPr/>
        </p:nvSpPr>
        <p:spPr>
          <a:xfrm>
            <a:off x="3558921" y="4825130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S06:        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1B6E9B-7078-446C-8646-F0B3CAC47EB7}"/>
              </a:ext>
            </a:extLst>
          </p:cNvPr>
          <p:cNvSpPr txBox="1"/>
          <p:nvPr/>
        </p:nvSpPr>
        <p:spPr>
          <a:xfrm>
            <a:off x="3558922" y="5315117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S07:        </a:t>
            </a:r>
            <a:endParaRPr lang="en-US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625929-5658-4C0B-A2CA-65E40BCC4E37}"/>
              </a:ext>
            </a:extLst>
          </p:cNvPr>
          <p:cNvSpPr txBox="1"/>
          <p:nvPr/>
        </p:nvSpPr>
        <p:spPr>
          <a:xfrm>
            <a:off x="3558922" y="5736031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S08:        </a:t>
            </a:r>
            <a:endParaRPr lang="en-US" sz="1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0A2D2E-1B5D-4432-A2C2-1DFFD273AFBB}"/>
              </a:ext>
            </a:extLst>
          </p:cNvPr>
          <p:cNvSpPr/>
          <p:nvPr/>
        </p:nvSpPr>
        <p:spPr>
          <a:xfrm>
            <a:off x="3963917" y="2996788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A81B07-4D87-48A7-876E-DC8AC7715F47}"/>
              </a:ext>
            </a:extLst>
          </p:cNvPr>
          <p:cNvSpPr/>
          <p:nvPr/>
        </p:nvSpPr>
        <p:spPr>
          <a:xfrm>
            <a:off x="3996289" y="3424945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F891864-B42A-4F25-9402-C802B8483AAA}"/>
              </a:ext>
            </a:extLst>
          </p:cNvPr>
          <p:cNvSpPr/>
          <p:nvPr/>
        </p:nvSpPr>
        <p:spPr>
          <a:xfrm>
            <a:off x="3955342" y="3881663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50CBDC-619E-4555-A13E-563A6F72C0B4}"/>
              </a:ext>
            </a:extLst>
          </p:cNvPr>
          <p:cNvSpPr/>
          <p:nvPr/>
        </p:nvSpPr>
        <p:spPr>
          <a:xfrm>
            <a:off x="4421117" y="3453988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FEDB5B-FE82-46CD-B329-70DA7001E6C0}"/>
              </a:ext>
            </a:extLst>
          </p:cNvPr>
          <p:cNvSpPr/>
          <p:nvPr/>
        </p:nvSpPr>
        <p:spPr>
          <a:xfrm>
            <a:off x="4026076" y="4375574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D77C99-3ECA-4CA7-ADE9-95DA9A297FF6}"/>
              </a:ext>
            </a:extLst>
          </p:cNvPr>
          <p:cNvSpPr/>
          <p:nvPr/>
        </p:nvSpPr>
        <p:spPr>
          <a:xfrm>
            <a:off x="3996289" y="4859058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B07559-3F25-4DCF-B2ED-97DF458CFD0B}"/>
              </a:ext>
            </a:extLst>
          </p:cNvPr>
          <p:cNvSpPr/>
          <p:nvPr/>
        </p:nvSpPr>
        <p:spPr>
          <a:xfrm>
            <a:off x="3948587" y="5813994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769D34-AC50-4AEB-95B3-7F04DF008A83}"/>
              </a:ext>
            </a:extLst>
          </p:cNvPr>
          <p:cNvSpPr/>
          <p:nvPr/>
        </p:nvSpPr>
        <p:spPr>
          <a:xfrm>
            <a:off x="3996289" y="5357057"/>
            <a:ext cx="211016" cy="224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peech Bubble: Oval 30">
            <a:extLst>
              <a:ext uri="{FF2B5EF4-FFF2-40B4-BE49-F238E27FC236}">
                <a16:creationId xmlns:a16="http://schemas.microsoft.com/office/drawing/2014/main" id="{44307098-9178-42D5-80A2-CDEA1C58CD86}"/>
              </a:ext>
            </a:extLst>
          </p:cNvPr>
          <p:cNvSpPr/>
          <p:nvPr/>
        </p:nvSpPr>
        <p:spPr>
          <a:xfrm>
            <a:off x="711200" y="2902857"/>
            <a:ext cx="2344800" cy="1359708"/>
          </a:xfrm>
          <a:prstGeom prst="wedgeEllipseCallout">
            <a:avLst>
              <a:gd name="adj1" fmla="val 119774"/>
              <a:gd name="adj2" fmla="val 617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3C9379-90D6-467C-86B0-F3CD13881E67}"/>
              </a:ext>
            </a:extLst>
          </p:cNvPr>
          <p:cNvSpPr txBox="1"/>
          <p:nvPr/>
        </p:nvSpPr>
        <p:spPr>
          <a:xfrm>
            <a:off x="926965" y="3214265"/>
            <a:ext cx="2063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Drop down menu</a:t>
            </a:r>
          </a:p>
          <a:p>
            <a:r>
              <a:rPr lang="en-GB" dirty="0"/>
              <a:t>to select any station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2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Current Web GUI</vt:lpstr>
      <vt:lpstr>Proposed Web GUI with station 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Web GUI</dc:title>
  <dc:creator>Bolino, Martin</dc:creator>
  <cp:lastModifiedBy>Bolino, Martin</cp:lastModifiedBy>
  <cp:revision>2</cp:revision>
  <dcterms:created xsi:type="dcterms:W3CDTF">2021-11-01T11:21:48Z</dcterms:created>
  <dcterms:modified xsi:type="dcterms:W3CDTF">2021-11-01T11:41:51Z</dcterms:modified>
</cp:coreProperties>
</file>